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Proxima Nova Extrabold"/>
      <p:bold r:id="rId48"/>
    </p:embeddedFont>
    <p:embeddedFont>
      <p:font typeface="Proxima Nova Semibold"/>
      <p:regular r:id="rId49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C9F286-BDCC-4B88-9517-982434BF6C03}">
  <a:tblStyle styleId="{92C9F286-BDCC-4B88-9517-982434BF6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Extrabold-bold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ProximaNova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Semibold-boldItalic.fntdata"/><Relationship Id="rId5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42b0765f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42b076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a0503e2ee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a0503e2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a0503e2ee_0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a0503e2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a0503e2ee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a0503e2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0503e2ee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a0503e2e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a0503e2ee_0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a0503e2e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a0503e2ee_0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a0503e2e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a0503e2ee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a0503e2e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a0503e2ee_0_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a0503e2e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a0503e2ee_0_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a0503e2e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a0503e2ee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a0503e2e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a0503e2ee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a0503e2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a0503e2ee_0_2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a0503e2e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409b828a4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409b828a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a0503e2ee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a0503e2e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2b0765fe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2b0765f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4e07d4932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4e07d49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a0503e2ee_0_1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a0503e2e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a0503e2ee_0_1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a0503e2e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1a7a40a0f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1a7a40a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456b1212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456b12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1a7a40a0f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1a7a40a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42b0765fe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42b0765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409b828a4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409b828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a0503e2ee_0_3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a0503e2e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a0503e2ee_0_3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a0503e2ee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1a7a40a0f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1a7a40a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a0503e2ee_0_3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a0503e2e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1a7a40a0f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1a7a40a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1a7a40a0f_0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1a7a40a0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09b828a4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09b828a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5189c28b5_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5189c28b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0503e2ee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0503e2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a0503e2ee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a0503e2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0503e2ee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a0503e2e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42b0765fe_0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42b0765f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0503e2ee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0503e2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0503e2ee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a0503e2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4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Condiciones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4294967295"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</a:t>
            </a:r>
            <a:r>
              <a:rPr lang="en">
                <a:solidFill>
                  <a:schemeClr val="accent5"/>
                </a:solidFill>
              </a:rPr>
              <a:t>comparación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3" name="Google Shape;143;p22"/>
          <p:cNvSpPr txBox="1"/>
          <p:nvPr>
            <p:ph idx="4294967295" type="body"/>
          </p:nvPr>
        </p:nvSpPr>
        <p:spPr>
          <a:xfrm>
            <a:off x="1966500" y="1356875"/>
            <a:ext cx="2921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5557500" y="135687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>
            <a:off x="5080500" y="177057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5080500" y="257997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2"/>
          <p:cNvSpPr txBox="1"/>
          <p:nvPr>
            <p:ph idx="4294967295" type="body"/>
          </p:nvPr>
        </p:nvSpPr>
        <p:spPr>
          <a:xfrm>
            <a:off x="2020500" y="2166125"/>
            <a:ext cx="28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22"/>
          <p:cNvSpPr txBox="1"/>
          <p:nvPr>
            <p:ph idx="4294967295" type="body"/>
          </p:nvPr>
        </p:nvSpPr>
        <p:spPr>
          <a:xfrm>
            <a:off x="5557500" y="216612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5080500" y="338922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2020500" y="2975375"/>
            <a:ext cx="28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22"/>
          <p:cNvSpPr txBox="1"/>
          <p:nvPr>
            <p:ph idx="4294967295" type="body"/>
          </p:nvPr>
        </p:nvSpPr>
        <p:spPr>
          <a:xfrm>
            <a:off x="5557500" y="297537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5080500" y="419847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2"/>
          <p:cNvSpPr txBox="1"/>
          <p:nvPr>
            <p:ph idx="4294967295" type="body"/>
          </p:nvPr>
        </p:nvSpPr>
        <p:spPr>
          <a:xfrm>
            <a:off x="2020500" y="3784625"/>
            <a:ext cx="28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22"/>
          <p:cNvSpPr txBox="1"/>
          <p:nvPr>
            <p:ph idx="4294967295" type="body"/>
          </p:nvPr>
        </p:nvSpPr>
        <p:spPr>
          <a:xfrm>
            <a:off x="5557500" y="378462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5080500" y="500772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2"/>
          <p:cNvSpPr txBox="1"/>
          <p:nvPr>
            <p:ph idx="4294967295" type="body"/>
          </p:nvPr>
        </p:nvSpPr>
        <p:spPr>
          <a:xfrm>
            <a:off x="2020500" y="4593875"/>
            <a:ext cx="28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2"/>
          <p:cNvSpPr txBox="1"/>
          <p:nvPr>
            <p:ph idx="4294967295" type="body"/>
          </p:nvPr>
        </p:nvSpPr>
        <p:spPr>
          <a:xfrm>
            <a:off x="5557500" y="459387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8" name="Google Shape;158;p22"/>
          <p:cNvCxnSpPr/>
          <p:nvPr/>
        </p:nvCxnSpPr>
        <p:spPr>
          <a:xfrm>
            <a:off x="5080500" y="5816975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2"/>
          <p:cNvSpPr txBox="1"/>
          <p:nvPr>
            <p:ph idx="4294967295" type="body"/>
          </p:nvPr>
        </p:nvSpPr>
        <p:spPr>
          <a:xfrm>
            <a:off x="2020500" y="5403125"/>
            <a:ext cx="2867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2"/>
          <p:cNvSpPr txBox="1"/>
          <p:nvPr>
            <p:ph idx="4294967295" type="body"/>
          </p:nvPr>
        </p:nvSpPr>
        <p:spPr>
          <a:xfrm>
            <a:off x="5557500" y="5403125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</a:t>
            </a:r>
            <a:r>
              <a:rPr lang="en">
                <a:solidFill>
                  <a:schemeClr val="accent5"/>
                </a:solidFill>
              </a:rPr>
              <a:t>lógicos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6" name="Google Shape;166;p23"/>
          <p:cNvSpPr txBox="1"/>
          <p:nvPr>
            <p:ph idx="4294967295" type="body"/>
          </p:nvPr>
        </p:nvSpPr>
        <p:spPr>
          <a:xfrm>
            <a:off x="940500" y="1966800"/>
            <a:ext cx="7263000" cy="24672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1977750" y="4736675"/>
            <a:ext cx="3564000" cy="1683000"/>
          </a:xfrm>
          <a:prstGeom prst="wedgeEllipseCallout">
            <a:avLst>
              <a:gd fmla="val 69369" name="adj1"/>
              <a:gd fmla="val -20168" name="adj2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comportan igual que los operadores de 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lógica proposicional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∧   ∨   ¬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125" y="3619500"/>
            <a:ext cx="3429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1242000" y="1728000"/>
            <a:ext cx="6786000" cy="61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lógicos:</a:t>
            </a:r>
            <a:r>
              <a:rPr lang="en">
                <a:solidFill>
                  <a:schemeClr val="accent5"/>
                </a:solidFill>
              </a:rPr>
              <a:t> and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5" name="Google Shape;175;p24"/>
          <p:cNvSpPr txBox="1"/>
          <p:nvPr>
            <p:ph idx="4294967295" type="body"/>
          </p:nvPr>
        </p:nvSpPr>
        <p:spPr>
          <a:xfrm>
            <a:off x="1419750" y="16255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6104250" y="16255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7" name="Google Shape;177;p24"/>
          <p:cNvCxnSpPr/>
          <p:nvPr/>
        </p:nvCxnSpPr>
        <p:spPr>
          <a:xfrm>
            <a:off x="5627250" y="20392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4"/>
          <p:cNvSpPr txBox="1"/>
          <p:nvPr>
            <p:ph idx="4294967295" type="body"/>
          </p:nvPr>
        </p:nvSpPr>
        <p:spPr>
          <a:xfrm>
            <a:off x="1419750" y="25519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False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4"/>
          <p:cNvSpPr txBox="1"/>
          <p:nvPr>
            <p:ph idx="4294967295" type="body"/>
          </p:nvPr>
        </p:nvSpPr>
        <p:spPr>
          <a:xfrm>
            <a:off x="6104250" y="25519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0" name="Google Shape;180;p24"/>
          <p:cNvCxnSpPr/>
          <p:nvPr/>
        </p:nvCxnSpPr>
        <p:spPr>
          <a:xfrm>
            <a:off x="5627250" y="29656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4"/>
          <p:cNvSpPr txBox="1"/>
          <p:nvPr>
            <p:ph idx="4294967295" type="body"/>
          </p:nvPr>
        </p:nvSpPr>
        <p:spPr>
          <a:xfrm>
            <a:off x="1419750" y="34783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False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4"/>
          <p:cNvSpPr txBox="1"/>
          <p:nvPr>
            <p:ph idx="4294967295" type="body"/>
          </p:nvPr>
        </p:nvSpPr>
        <p:spPr>
          <a:xfrm>
            <a:off x="6104250" y="34783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>
            <a:off x="5627250" y="38920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4"/>
          <p:cNvSpPr txBox="1"/>
          <p:nvPr>
            <p:ph idx="4294967295" type="body"/>
          </p:nvPr>
        </p:nvSpPr>
        <p:spPr>
          <a:xfrm>
            <a:off x="1419750" y="44047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False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False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4"/>
          <p:cNvSpPr txBox="1"/>
          <p:nvPr>
            <p:ph idx="4294967295" type="body"/>
          </p:nvPr>
        </p:nvSpPr>
        <p:spPr>
          <a:xfrm>
            <a:off x="6104250" y="44047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5627250" y="48184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1242000" y="4480500"/>
            <a:ext cx="6786000" cy="612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lógicos:</a:t>
            </a:r>
            <a:r>
              <a:rPr lang="en">
                <a:solidFill>
                  <a:schemeClr val="accent5"/>
                </a:solidFill>
              </a:rPr>
              <a:t> or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3" name="Google Shape;193;p25"/>
          <p:cNvSpPr txBox="1"/>
          <p:nvPr>
            <p:ph idx="4294967295" type="body"/>
          </p:nvPr>
        </p:nvSpPr>
        <p:spPr>
          <a:xfrm>
            <a:off x="1419750" y="16255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25"/>
          <p:cNvSpPr txBox="1"/>
          <p:nvPr>
            <p:ph idx="4294967295" type="body"/>
          </p:nvPr>
        </p:nvSpPr>
        <p:spPr>
          <a:xfrm>
            <a:off x="6104250" y="16255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5" name="Google Shape;195;p25"/>
          <p:cNvCxnSpPr/>
          <p:nvPr/>
        </p:nvCxnSpPr>
        <p:spPr>
          <a:xfrm>
            <a:off x="5627250" y="20392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5"/>
          <p:cNvSpPr txBox="1"/>
          <p:nvPr>
            <p:ph idx="4294967295" type="body"/>
          </p:nvPr>
        </p:nvSpPr>
        <p:spPr>
          <a:xfrm>
            <a:off x="1419750" y="25519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False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25"/>
          <p:cNvSpPr txBox="1"/>
          <p:nvPr>
            <p:ph idx="4294967295" type="body"/>
          </p:nvPr>
        </p:nvSpPr>
        <p:spPr>
          <a:xfrm>
            <a:off x="6104250" y="25519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>
            <a:off x="5627250" y="29656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5"/>
          <p:cNvSpPr txBox="1"/>
          <p:nvPr>
            <p:ph idx="4294967295" type="body"/>
          </p:nvPr>
        </p:nvSpPr>
        <p:spPr>
          <a:xfrm>
            <a:off x="1419750" y="34783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False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or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25"/>
          <p:cNvSpPr txBox="1"/>
          <p:nvPr>
            <p:ph idx="4294967295" type="body"/>
          </p:nvPr>
        </p:nvSpPr>
        <p:spPr>
          <a:xfrm>
            <a:off x="6104250" y="34783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>
            <a:off x="5627250" y="38920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5"/>
          <p:cNvSpPr txBox="1"/>
          <p:nvPr>
            <p:ph idx="4294967295" type="body"/>
          </p:nvPr>
        </p:nvSpPr>
        <p:spPr>
          <a:xfrm>
            <a:off x="1419750" y="4404750"/>
            <a:ext cx="40152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False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False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25"/>
          <p:cNvSpPr txBox="1"/>
          <p:nvPr>
            <p:ph idx="4294967295" type="body"/>
          </p:nvPr>
        </p:nvSpPr>
        <p:spPr>
          <a:xfrm>
            <a:off x="6104250" y="44047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4" name="Google Shape;204;p25"/>
          <p:cNvCxnSpPr/>
          <p:nvPr/>
        </p:nvCxnSpPr>
        <p:spPr>
          <a:xfrm>
            <a:off x="5627250" y="48184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lógicos:</a:t>
            </a:r>
            <a:r>
              <a:rPr lang="en">
                <a:solidFill>
                  <a:schemeClr val="accent5"/>
                </a:solidFill>
              </a:rPr>
              <a:t> not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0" name="Google Shape;210;p26"/>
          <p:cNvSpPr txBox="1"/>
          <p:nvPr>
            <p:ph idx="4294967295" type="body"/>
          </p:nvPr>
        </p:nvSpPr>
        <p:spPr>
          <a:xfrm>
            <a:off x="2050875" y="2551950"/>
            <a:ext cx="27531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26"/>
          <p:cNvSpPr txBox="1"/>
          <p:nvPr>
            <p:ph idx="4294967295" type="body"/>
          </p:nvPr>
        </p:nvSpPr>
        <p:spPr>
          <a:xfrm>
            <a:off x="5473125" y="25519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2" name="Google Shape;212;p26"/>
          <p:cNvCxnSpPr/>
          <p:nvPr/>
        </p:nvCxnSpPr>
        <p:spPr>
          <a:xfrm>
            <a:off x="4996125" y="29656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6"/>
          <p:cNvSpPr txBox="1"/>
          <p:nvPr>
            <p:ph idx="4294967295" type="body"/>
          </p:nvPr>
        </p:nvSpPr>
        <p:spPr>
          <a:xfrm>
            <a:off x="2050875" y="3478350"/>
            <a:ext cx="27531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False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26"/>
          <p:cNvSpPr txBox="1"/>
          <p:nvPr>
            <p:ph idx="4294967295" type="body"/>
          </p:nvPr>
        </p:nvSpPr>
        <p:spPr>
          <a:xfrm>
            <a:off x="5473125" y="347835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>
            <a:off x="4996125" y="389205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4137150" y="2502000"/>
            <a:ext cx="869700" cy="15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)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4294967295" type="body"/>
          </p:nvPr>
        </p:nvSpPr>
        <p:spPr>
          <a:xfrm>
            <a:off x="420900" y="2185950"/>
            <a:ext cx="35391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&lt;instrucciones&gt;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28"/>
          <p:cNvSpPr txBox="1"/>
          <p:nvPr>
            <p:ph idx="4294967295" type="title"/>
          </p:nvPr>
        </p:nvSpPr>
        <p:spPr>
          <a:xfrm>
            <a:off x="311700" y="593375"/>
            <a:ext cx="445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</a:rPr>
              <a:t>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" name="Google Shape;227;p28"/>
          <p:cNvSpPr txBox="1"/>
          <p:nvPr>
            <p:ph idx="4294967295" type="body"/>
          </p:nvPr>
        </p:nvSpPr>
        <p:spPr>
          <a:xfrm>
            <a:off x="4783800" y="1180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8"/>
          <p:cNvSpPr txBox="1"/>
          <p:nvPr>
            <p:ph idx="4294967295" type="body"/>
          </p:nvPr>
        </p:nvSpPr>
        <p:spPr>
          <a:xfrm>
            <a:off x="4783800" y="1810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9" name="Google Shape;229;p28"/>
          <p:cNvCxnSpPr>
            <a:stCxn id="227" idx="0"/>
          </p:cNvCxnSpPr>
          <p:nvPr/>
        </p:nvCxnSpPr>
        <p:spPr>
          <a:xfrm rot="10800000">
            <a:off x="5764800" y="8484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0" name="Google Shape;230;p28"/>
          <p:cNvSpPr/>
          <p:nvPr/>
        </p:nvSpPr>
        <p:spPr>
          <a:xfrm>
            <a:off x="5661300" y="6414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5661300" y="59076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8"/>
          <p:cNvCxnSpPr>
            <a:stCxn id="228" idx="0"/>
            <a:endCxn id="227" idx="2"/>
          </p:cNvCxnSpPr>
          <p:nvPr/>
        </p:nvCxnSpPr>
        <p:spPr>
          <a:xfrm rot="10800000">
            <a:off x="5764800" y="1572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3" name="Google Shape;233;p28"/>
          <p:cNvSpPr txBox="1"/>
          <p:nvPr>
            <p:ph idx="4294967295" type="body"/>
          </p:nvPr>
        </p:nvSpPr>
        <p:spPr>
          <a:xfrm>
            <a:off x="4783800" y="4579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28"/>
          <p:cNvSpPr txBox="1"/>
          <p:nvPr>
            <p:ph idx="4294967295" type="body"/>
          </p:nvPr>
        </p:nvSpPr>
        <p:spPr>
          <a:xfrm>
            <a:off x="4783800" y="5209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5" name="Google Shape;235;p28"/>
          <p:cNvCxnSpPr>
            <a:stCxn id="234" idx="0"/>
            <a:endCxn id="233" idx="2"/>
          </p:cNvCxnSpPr>
          <p:nvPr/>
        </p:nvCxnSpPr>
        <p:spPr>
          <a:xfrm rot="10800000">
            <a:off x="5764800" y="4971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6" name="Google Shape;236;p28"/>
          <p:cNvCxnSpPr>
            <a:stCxn id="231" idx="0"/>
          </p:cNvCxnSpPr>
          <p:nvPr/>
        </p:nvCxnSpPr>
        <p:spPr>
          <a:xfrm rot="10800000">
            <a:off x="5764800" y="56010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7" name="Google Shape;237;p28"/>
          <p:cNvCxnSpPr>
            <a:stCxn id="238" idx="0"/>
            <a:endCxn id="228" idx="2"/>
          </p:cNvCxnSpPr>
          <p:nvPr/>
        </p:nvCxnSpPr>
        <p:spPr>
          <a:xfrm rot="10800000">
            <a:off x="5764800" y="22020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9" name="Google Shape;239;p28"/>
          <p:cNvCxnSpPr>
            <a:endCxn id="240" idx="4"/>
          </p:cNvCxnSpPr>
          <p:nvPr/>
        </p:nvCxnSpPr>
        <p:spPr>
          <a:xfrm rot="10800000">
            <a:off x="5764800" y="42603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8" name="Google Shape;238;p28"/>
          <p:cNvSpPr/>
          <p:nvPr/>
        </p:nvSpPr>
        <p:spPr>
          <a:xfrm>
            <a:off x="4630500" y="25344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28"/>
          <p:cNvSpPr txBox="1"/>
          <p:nvPr>
            <p:ph idx="4294967295" type="body"/>
          </p:nvPr>
        </p:nvSpPr>
        <p:spPr>
          <a:xfrm>
            <a:off x="6655800" y="3429000"/>
            <a:ext cx="22128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&lt;instrucciones&gt;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2" name="Google Shape;242;p28"/>
          <p:cNvCxnSpPr>
            <a:stCxn id="241" idx="0"/>
            <a:endCxn id="243" idx="3"/>
          </p:cNvCxnSpPr>
          <p:nvPr/>
        </p:nvCxnSpPr>
        <p:spPr>
          <a:xfrm flipH="1" rot="5400000">
            <a:off x="7093050" y="2759850"/>
            <a:ext cx="447300" cy="89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4" name="Google Shape;244;p28"/>
          <p:cNvCxnSpPr>
            <a:stCxn id="240" idx="6"/>
            <a:endCxn id="241" idx="2"/>
          </p:cNvCxnSpPr>
          <p:nvPr/>
        </p:nvCxnSpPr>
        <p:spPr>
          <a:xfrm flipH="1" rot="10800000">
            <a:off x="5868300" y="3820800"/>
            <a:ext cx="1893900" cy="3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3" name="Google Shape;243;p28"/>
          <p:cNvSpPr txBox="1"/>
          <p:nvPr>
            <p:ph idx="4294967295" type="body"/>
          </p:nvPr>
        </p:nvSpPr>
        <p:spPr>
          <a:xfrm>
            <a:off x="4658400" y="27858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661300" y="40533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28"/>
          <p:cNvCxnSpPr>
            <a:stCxn id="240" idx="0"/>
            <a:endCxn id="238" idx="2"/>
          </p:cNvCxnSpPr>
          <p:nvPr/>
        </p:nvCxnSpPr>
        <p:spPr>
          <a:xfrm rot="10800000">
            <a:off x="5764800" y="3429000"/>
            <a:ext cx="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6" name="Google Shape;246;p28"/>
          <p:cNvSpPr txBox="1"/>
          <p:nvPr>
            <p:ph idx="4294967295" type="body"/>
          </p:nvPr>
        </p:nvSpPr>
        <p:spPr>
          <a:xfrm>
            <a:off x="6899100" y="2626350"/>
            <a:ext cx="3882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28"/>
          <p:cNvSpPr txBox="1"/>
          <p:nvPr>
            <p:ph idx="4294967295" type="body"/>
          </p:nvPr>
        </p:nvSpPr>
        <p:spPr>
          <a:xfrm>
            <a:off x="5359800" y="3429000"/>
            <a:ext cx="3882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idx="4294967295" type="body"/>
          </p:nvPr>
        </p:nvSpPr>
        <p:spPr>
          <a:xfrm>
            <a:off x="420900" y="2185950"/>
            <a:ext cx="35391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&lt;instrucciones&gt;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29"/>
          <p:cNvSpPr txBox="1"/>
          <p:nvPr>
            <p:ph idx="4294967295" type="title"/>
          </p:nvPr>
        </p:nvSpPr>
        <p:spPr>
          <a:xfrm>
            <a:off x="311700" y="593375"/>
            <a:ext cx="445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</a:rPr>
              <a:t>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4" name="Google Shape;254;p29"/>
          <p:cNvSpPr txBox="1"/>
          <p:nvPr>
            <p:ph idx="4294967295" type="body"/>
          </p:nvPr>
        </p:nvSpPr>
        <p:spPr>
          <a:xfrm>
            <a:off x="4783800" y="1180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29"/>
          <p:cNvSpPr txBox="1"/>
          <p:nvPr>
            <p:ph idx="4294967295" type="body"/>
          </p:nvPr>
        </p:nvSpPr>
        <p:spPr>
          <a:xfrm>
            <a:off x="4783800" y="1810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6" name="Google Shape;256;p29"/>
          <p:cNvCxnSpPr>
            <a:stCxn id="254" idx="0"/>
          </p:cNvCxnSpPr>
          <p:nvPr/>
        </p:nvCxnSpPr>
        <p:spPr>
          <a:xfrm rot="10800000">
            <a:off x="5764800" y="8484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7" name="Google Shape;257;p29"/>
          <p:cNvSpPr/>
          <p:nvPr/>
        </p:nvSpPr>
        <p:spPr>
          <a:xfrm>
            <a:off x="5661300" y="6414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5661300" y="59076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9"/>
          <p:cNvCxnSpPr>
            <a:stCxn id="255" idx="0"/>
            <a:endCxn id="254" idx="2"/>
          </p:cNvCxnSpPr>
          <p:nvPr/>
        </p:nvCxnSpPr>
        <p:spPr>
          <a:xfrm rot="10800000">
            <a:off x="5764800" y="1572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0" name="Google Shape;260;p29"/>
          <p:cNvSpPr txBox="1"/>
          <p:nvPr>
            <p:ph idx="4294967295" type="body"/>
          </p:nvPr>
        </p:nvSpPr>
        <p:spPr>
          <a:xfrm>
            <a:off x="4783800" y="4579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29"/>
          <p:cNvSpPr txBox="1"/>
          <p:nvPr>
            <p:ph idx="4294967295" type="body"/>
          </p:nvPr>
        </p:nvSpPr>
        <p:spPr>
          <a:xfrm>
            <a:off x="4783800" y="5209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" name="Google Shape;262;p29"/>
          <p:cNvCxnSpPr>
            <a:stCxn id="261" idx="0"/>
            <a:endCxn id="260" idx="2"/>
          </p:cNvCxnSpPr>
          <p:nvPr/>
        </p:nvCxnSpPr>
        <p:spPr>
          <a:xfrm rot="10800000">
            <a:off x="5764800" y="4971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3" name="Google Shape;263;p29"/>
          <p:cNvCxnSpPr>
            <a:stCxn id="258" idx="0"/>
          </p:cNvCxnSpPr>
          <p:nvPr/>
        </p:nvCxnSpPr>
        <p:spPr>
          <a:xfrm rot="10800000">
            <a:off x="5764800" y="56010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4" name="Google Shape;264;p29"/>
          <p:cNvCxnSpPr>
            <a:stCxn id="265" idx="0"/>
            <a:endCxn id="255" idx="2"/>
          </p:cNvCxnSpPr>
          <p:nvPr/>
        </p:nvCxnSpPr>
        <p:spPr>
          <a:xfrm rot="10800000">
            <a:off x="5764800" y="22020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6" name="Google Shape;266;p29"/>
          <p:cNvCxnSpPr>
            <a:endCxn id="267" idx="4"/>
          </p:cNvCxnSpPr>
          <p:nvPr/>
        </p:nvCxnSpPr>
        <p:spPr>
          <a:xfrm rot="10800000">
            <a:off x="5764800" y="42603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5" name="Google Shape;265;p29"/>
          <p:cNvSpPr/>
          <p:nvPr/>
        </p:nvSpPr>
        <p:spPr>
          <a:xfrm>
            <a:off x="4630500" y="25344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9"/>
          <p:cNvSpPr txBox="1"/>
          <p:nvPr>
            <p:ph idx="4294967295" type="body"/>
          </p:nvPr>
        </p:nvSpPr>
        <p:spPr>
          <a:xfrm>
            <a:off x="6655800" y="3429000"/>
            <a:ext cx="22128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&lt;instrucciones&gt;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9" name="Google Shape;269;p29"/>
          <p:cNvCxnSpPr>
            <a:stCxn id="268" idx="0"/>
            <a:endCxn id="270" idx="3"/>
          </p:cNvCxnSpPr>
          <p:nvPr/>
        </p:nvCxnSpPr>
        <p:spPr>
          <a:xfrm flipH="1" rot="5400000">
            <a:off x="7093050" y="2759850"/>
            <a:ext cx="447300" cy="89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1" name="Google Shape;271;p29"/>
          <p:cNvCxnSpPr>
            <a:stCxn id="267" idx="6"/>
            <a:endCxn id="268" idx="2"/>
          </p:cNvCxnSpPr>
          <p:nvPr/>
        </p:nvCxnSpPr>
        <p:spPr>
          <a:xfrm flipH="1" rot="10800000">
            <a:off x="5868300" y="3820800"/>
            <a:ext cx="1893900" cy="3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0" name="Google Shape;270;p29"/>
          <p:cNvSpPr txBox="1"/>
          <p:nvPr>
            <p:ph idx="4294967295" type="body"/>
          </p:nvPr>
        </p:nvSpPr>
        <p:spPr>
          <a:xfrm>
            <a:off x="4658400" y="27858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29"/>
          <p:cNvSpPr txBox="1"/>
          <p:nvPr>
            <p:ph idx="4294967295" type="body"/>
          </p:nvPr>
        </p:nvSpPr>
        <p:spPr>
          <a:xfrm>
            <a:off x="6899100" y="2626350"/>
            <a:ext cx="7869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29"/>
          <p:cNvSpPr txBox="1"/>
          <p:nvPr>
            <p:ph idx="4294967295" type="body"/>
          </p:nvPr>
        </p:nvSpPr>
        <p:spPr>
          <a:xfrm>
            <a:off x="4630500" y="3357300"/>
            <a:ext cx="10707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5661300" y="40533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9"/>
          <p:cNvCxnSpPr>
            <a:stCxn id="267" idx="0"/>
            <a:endCxn id="265" idx="2"/>
          </p:cNvCxnSpPr>
          <p:nvPr/>
        </p:nvCxnSpPr>
        <p:spPr>
          <a:xfrm rot="10800000">
            <a:off x="5764800" y="3429000"/>
            <a:ext cx="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846000" y="1753800"/>
            <a:ext cx="7452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1, 2,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4,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7, 8,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11,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13, 14,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16, 17,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19,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22, 23,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26,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28, 29,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31, 32,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34,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...</a:t>
            </a:r>
            <a:br>
              <a:rPr lang="en" sz="3600"/>
            </a:br>
            <a:endParaRPr sz="3600"/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2061" r="2051" t="0"/>
          <a:stretch/>
        </p:blipFill>
        <p:spPr>
          <a:xfrm>
            <a:off x="6636150" y="3187698"/>
            <a:ext cx="266025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idx="4294967295" type="body"/>
          </p:nvPr>
        </p:nvSpPr>
        <p:spPr>
          <a:xfrm>
            <a:off x="420900" y="2185950"/>
            <a:ext cx="35391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&lt;instrucciones&gt;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31"/>
          <p:cNvSpPr txBox="1"/>
          <p:nvPr>
            <p:ph idx="4294967295" type="title"/>
          </p:nvPr>
        </p:nvSpPr>
        <p:spPr>
          <a:xfrm>
            <a:off x="311700" y="593375"/>
            <a:ext cx="445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</a:rPr>
              <a:t>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7" name="Google Shape;287;p31"/>
          <p:cNvSpPr txBox="1"/>
          <p:nvPr>
            <p:ph idx="4294967295" type="body"/>
          </p:nvPr>
        </p:nvSpPr>
        <p:spPr>
          <a:xfrm>
            <a:off x="4783800" y="1180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31"/>
          <p:cNvSpPr txBox="1"/>
          <p:nvPr>
            <p:ph idx="4294967295" type="body"/>
          </p:nvPr>
        </p:nvSpPr>
        <p:spPr>
          <a:xfrm>
            <a:off x="4783800" y="1810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9" name="Google Shape;289;p31"/>
          <p:cNvCxnSpPr>
            <a:stCxn id="287" idx="0"/>
          </p:cNvCxnSpPr>
          <p:nvPr/>
        </p:nvCxnSpPr>
        <p:spPr>
          <a:xfrm rot="10800000">
            <a:off x="5764800" y="8484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0" name="Google Shape;290;p31"/>
          <p:cNvSpPr/>
          <p:nvPr/>
        </p:nvSpPr>
        <p:spPr>
          <a:xfrm>
            <a:off x="5661300" y="6414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5661300" y="59076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31"/>
          <p:cNvCxnSpPr>
            <a:stCxn id="288" idx="0"/>
            <a:endCxn id="287" idx="2"/>
          </p:cNvCxnSpPr>
          <p:nvPr/>
        </p:nvCxnSpPr>
        <p:spPr>
          <a:xfrm rot="10800000">
            <a:off x="5764800" y="1572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3" name="Google Shape;293;p31"/>
          <p:cNvSpPr txBox="1"/>
          <p:nvPr>
            <p:ph idx="4294967295" type="body"/>
          </p:nvPr>
        </p:nvSpPr>
        <p:spPr>
          <a:xfrm>
            <a:off x="4783800" y="4579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31"/>
          <p:cNvSpPr txBox="1"/>
          <p:nvPr>
            <p:ph idx="4294967295" type="body"/>
          </p:nvPr>
        </p:nvSpPr>
        <p:spPr>
          <a:xfrm>
            <a:off x="4783800" y="5209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5" name="Google Shape;295;p31"/>
          <p:cNvCxnSpPr>
            <a:stCxn id="294" idx="0"/>
            <a:endCxn id="293" idx="2"/>
          </p:cNvCxnSpPr>
          <p:nvPr/>
        </p:nvCxnSpPr>
        <p:spPr>
          <a:xfrm rot="10800000">
            <a:off x="5764800" y="4971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6" name="Google Shape;296;p31"/>
          <p:cNvCxnSpPr>
            <a:stCxn id="291" idx="0"/>
          </p:cNvCxnSpPr>
          <p:nvPr/>
        </p:nvCxnSpPr>
        <p:spPr>
          <a:xfrm rot="10800000">
            <a:off x="5764800" y="56010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7" name="Google Shape;297;p31"/>
          <p:cNvCxnSpPr>
            <a:stCxn id="298" idx="0"/>
            <a:endCxn id="288" idx="2"/>
          </p:cNvCxnSpPr>
          <p:nvPr/>
        </p:nvCxnSpPr>
        <p:spPr>
          <a:xfrm rot="10800000">
            <a:off x="5764800" y="22020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9" name="Google Shape;299;p31"/>
          <p:cNvCxnSpPr>
            <a:endCxn id="300" idx="4"/>
          </p:cNvCxnSpPr>
          <p:nvPr/>
        </p:nvCxnSpPr>
        <p:spPr>
          <a:xfrm rot="10800000">
            <a:off x="5764800" y="42603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8" name="Google Shape;298;p31"/>
          <p:cNvSpPr/>
          <p:nvPr/>
        </p:nvSpPr>
        <p:spPr>
          <a:xfrm>
            <a:off x="4630500" y="25344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31"/>
          <p:cNvSpPr txBox="1"/>
          <p:nvPr>
            <p:ph idx="4294967295" type="body"/>
          </p:nvPr>
        </p:nvSpPr>
        <p:spPr>
          <a:xfrm>
            <a:off x="6655800" y="3429000"/>
            <a:ext cx="22128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&lt;instrucciones&gt;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2" name="Google Shape;302;p31"/>
          <p:cNvCxnSpPr>
            <a:stCxn id="301" idx="0"/>
            <a:endCxn id="303" idx="3"/>
          </p:cNvCxnSpPr>
          <p:nvPr/>
        </p:nvCxnSpPr>
        <p:spPr>
          <a:xfrm flipH="1" rot="5400000">
            <a:off x="7093050" y="2759850"/>
            <a:ext cx="447300" cy="89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4" name="Google Shape;304;p31"/>
          <p:cNvCxnSpPr>
            <a:stCxn id="300" idx="6"/>
            <a:endCxn id="301" idx="2"/>
          </p:cNvCxnSpPr>
          <p:nvPr/>
        </p:nvCxnSpPr>
        <p:spPr>
          <a:xfrm flipH="1" rot="10800000">
            <a:off x="5868300" y="3820800"/>
            <a:ext cx="1893900" cy="3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3" name="Google Shape;303;p31"/>
          <p:cNvSpPr txBox="1"/>
          <p:nvPr>
            <p:ph idx="4294967295" type="body"/>
          </p:nvPr>
        </p:nvSpPr>
        <p:spPr>
          <a:xfrm>
            <a:off x="4658400" y="27858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31"/>
          <p:cNvSpPr txBox="1"/>
          <p:nvPr>
            <p:ph idx="4294967295" type="body"/>
          </p:nvPr>
        </p:nvSpPr>
        <p:spPr>
          <a:xfrm>
            <a:off x="6899100" y="2626350"/>
            <a:ext cx="7869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31"/>
          <p:cNvSpPr txBox="1"/>
          <p:nvPr>
            <p:ph idx="4294967295" type="body"/>
          </p:nvPr>
        </p:nvSpPr>
        <p:spPr>
          <a:xfrm>
            <a:off x="4630500" y="3357300"/>
            <a:ext cx="10707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5661300" y="40533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1"/>
          <p:cNvCxnSpPr>
            <a:stCxn id="300" idx="0"/>
            <a:endCxn id="298" idx="2"/>
          </p:cNvCxnSpPr>
          <p:nvPr/>
        </p:nvCxnSpPr>
        <p:spPr>
          <a:xfrm rot="10800000">
            <a:off x="5764800" y="3429000"/>
            <a:ext cx="0" cy="6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body"/>
          </p:nvPr>
        </p:nvSpPr>
        <p:spPr>
          <a:xfrm>
            <a:off x="846000" y="1068000"/>
            <a:ext cx="7452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1, 2,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4,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7, 8,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11,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13, 14,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16, 17,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19,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22, 23,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26,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28, 29,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31, 32,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34, </a:t>
            </a:r>
            <a:r>
              <a:rPr lang="en" sz="3600">
                <a:solidFill>
                  <a:schemeClr val="dk2"/>
                </a:solidFill>
              </a:rPr>
              <a:t>Moko</a:t>
            </a:r>
            <a:r>
              <a:rPr lang="en" sz="3600"/>
              <a:t>, </a:t>
            </a:r>
            <a:r>
              <a:rPr lang="en" sz="3600">
                <a:solidFill>
                  <a:schemeClr val="accent5"/>
                </a:solidFill>
              </a:rPr>
              <a:t>Miki</a:t>
            </a:r>
            <a:r>
              <a:rPr lang="en" sz="3600"/>
              <a:t>, ...</a:t>
            </a:r>
            <a:br>
              <a:rPr lang="en" sz="3600"/>
            </a:br>
            <a:endParaRPr sz="36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2061" r="2051" t="0"/>
          <a:stretch/>
        </p:blipFill>
        <p:spPr>
          <a:xfrm>
            <a:off x="6636150" y="3187698"/>
            <a:ext cx="266025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1167000" y="4399200"/>
            <a:ext cx="4851000" cy="1683000"/>
          </a:xfrm>
          <a:prstGeom prst="wedgeEllipseCallout">
            <a:avLst>
              <a:gd fmla="val 64531" name="adj1"/>
              <a:gd fmla="val -31034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¿Divisible por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Miki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¿Divisible por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Moko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¿Divisible por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Miki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Moko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idx="4294967295" type="body"/>
          </p:nvPr>
        </p:nvSpPr>
        <p:spPr>
          <a:xfrm>
            <a:off x="420900" y="1999800"/>
            <a:ext cx="35391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&lt;rama 1&gt;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&lt;rama 2&gt;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32"/>
          <p:cNvSpPr txBox="1"/>
          <p:nvPr>
            <p:ph idx="4294967295" type="title"/>
          </p:nvPr>
        </p:nvSpPr>
        <p:spPr>
          <a:xfrm>
            <a:off x="311700" y="593375"/>
            <a:ext cx="445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</a:rPr>
              <a:t>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14" name="Google Shape;314;p32"/>
          <p:cNvSpPr txBox="1"/>
          <p:nvPr>
            <p:ph idx="4294967295" type="body"/>
          </p:nvPr>
        </p:nvSpPr>
        <p:spPr>
          <a:xfrm>
            <a:off x="4783800" y="1180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32"/>
          <p:cNvSpPr txBox="1"/>
          <p:nvPr>
            <p:ph idx="4294967295" type="body"/>
          </p:nvPr>
        </p:nvSpPr>
        <p:spPr>
          <a:xfrm>
            <a:off x="4783800" y="1810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" name="Google Shape;316;p32"/>
          <p:cNvCxnSpPr>
            <a:stCxn id="314" idx="0"/>
          </p:cNvCxnSpPr>
          <p:nvPr/>
        </p:nvCxnSpPr>
        <p:spPr>
          <a:xfrm rot="10800000">
            <a:off x="5764800" y="8484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7" name="Google Shape;317;p32"/>
          <p:cNvSpPr/>
          <p:nvPr/>
        </p:nvSpPr>
        <p:spPr>
          <a:xfrm>
            <a:off x="5661300" y="6414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5661300" y="59076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32"/>
          <p:cNvCxnSpPr>
            <a:stCxn id="315" idx="0"/>
            <a:endCxn id="314" idx="2"/>
          </p:cNvCxnSpPr>
          <p:nvPr/>
        </p:nvCxnSpPr>
        <p:spPr>
          <a:xfrm rot="10800000">
            <a:off x="5764800" y="1572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0" name="Google Shape;320;p32"/>
          <p:cNvSpPr txBox="1"/>
          <p:nvPr>
            <p:ph idx="4294967295" type="body"/>
          </p:nvPr>
        </p:nvSpPr>
        <p:spPr>
          <a:xfrm>
            <a:off x="4783800" y="4579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32"/>
          <p:cNvSpPr txBox="1"/>
          <p:nvPr>
            <p:ph idx="4294967295" type="body"/>
          </p:nvPr>
        </p:nvSpPr>
        <p:spPr>
          <a:xfrm>
            <a:off x="4783800" y="5209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2" name="Google Shape;322;p32"/>
          <p:cNvCxnSpPr>
            <a:stCxn id="321" idx="0"/>
            <a:endCxn id="320" idx="2"/>
          </p:cNvCxnSpPr>
          <p:nvPr/>
        </p:nvCxnSpPr>
        <p:spPr>
          <a:xfrm rot="10800000">
            <a:off x="5764800" y="4971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23" name="Google Shape;323;p32"/>
          <p:cNvCxnSpPr>
            <a:stCxn id="318" idx="0"/>
          </p:cNvCxnSpPr>
          <p:nvPr/>
        </p:nvCxnSpPr>
        <p:spPr>
          <a:xfrm rot="10800000">
            <a:off x="5764800" y="56010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24" name="Google Shape;324;p32"/>
          <p:cNvCxnSpPr>
            <a:stCxn id="325" idx="0"/>
            <a:endCxn id="315" idx="2"/>
          </p:cNvCxnSpPr>
          <p:nvPr/>
        </p:nvCxnSpPr>
        <p:spPr>
          <a:xfrm rot="10800000">
            <a:off x="5764800" y="22020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26" name="Google Shape;326;p32"/>
          <p:cNvCxnSpPr>
            <a:stCxn id="320" idx="0"/>
            <a:endCxn id="327" idx="4"/>
          </p:cNvCxnSpPr>
          <p:nvPr/>
        </p:nvCxnSpPr>
        <p:spPr>
          <a:xfrm rot="10800000">
            <a:off x="5764800" y="42603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5" name="Google Shape;325;p32"/>
          <p:cNvSpPr/>
          <p:nvPr/>
        </p:nvSpPr>
        <p:spPr>
          <a:xfrm>
            <a:off x="4630500" y="25344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32"/>
          <p:cNvSpPr txBox="1"/>
          <p:nvPr>
            <p:ph idx="4294967295" type="body"/>
          </p:nvPr>
        </p:nvSpPr>
        <p:spPr>
          <a:xfrm>
            <a:off x="6670800" y="3429000"/>
            <a:ext cx="12684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&lt;rama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9" name="Google Shape;329;p32"/>
          <p:cNvCxnSpPr>
            <a:stCxn id="328" idx="0"/>
            <a:endCxn id="330" idx="3"/>
          </p:cNvCxnSpPr>
          <p:nvPr/>
        </p:nvCxnSpPr>
        <p:spPr>
          <a:xfrm flipH="1" rot="5400000">
            <a:off x="6864450" y="2988450"/>
            <a:ext cx="447300" cy="43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1" name="Google Shape;331;p32"/>
          <p:cNvCxnSpPr>
            <a:stCxn id="327" idx="6"/>
            <a:endCxn id="328" idx="2"/>
          </p:cNvCxnSpPr>
          <p:nvPr/>
        </p:nvCxnSpPr>
        <p:spPr>
          <a:xfrm flipH="1" rot="10800000">
            <a:off x="5868300" y="3820800"/>
            <a:ext cx="1436700" cy="3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0" name="Google Shape;330;p32"/>
          <p:cNvSpPr txBox="1"/>
          <p:nvPr>
            <p:ph idx="4294967295" type="body"/>
          </p:nvPr>
        </p:nvSpPr>
        <p:spPr>
          <a:xfrm>
            <a:off x="4658400" y="27858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32"/>
          <p:cNvSpPr txBox="1"/>
          <p:nvPr>
            <p:ph idx="4294967295" type="body"/>
          </p:nvPr>
        </p:nvSpPr>
        <p:spPr>
          <a:xfrm>
            <a:off x="6899100" y="2626350"/>
            <a:ext cx="7869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32"/>
          <p:cNvSpPr txBox="1"/>
          <p:nvPr>
            <p:ph idx="4294967295" type="body"/>
          </p:nvPr>
        </p:nvSpPr>
        <p:spPr>
          <a:xfrm>
            <a:off x="3613800" y="3429000"/>
            <a:ext cx="12684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&lt;rama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32"/>
          <p:cNvSpPr txBox="1"/>
          <p:nvPr>
            <p:ph idx="4294967295" type="body"/>
          </p:nvPr>
        </p:nvSpPr>
        <p:spPr>
          <a:xfrm>
            <a:off x="3690000" y="2626350"/>
            <a:ext cx="9405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5" name="Google Shape;335;p32"/>
          <p:cNvCxnSpPr>
            <a:stCxn id="333" idx="0"/>
            <a:endCxn id="330" idx="1"/>
          </p:cNvCxnSpPr>
          <p:nvPr/>
        </p:nvCxnSpPr>
        <p:spPr>
          <a:xfrm rot="-5400000">
            <a:off x="4229550" y="3000150"/>
            <a:ext cx="447300" cy="410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36" name="Google Shape;336;p32"/>
          <p:cNvCxnSpPr>
            <a:stCxn id="327" idx="2"/>
            <a:endCxn id="333" idx="2"/>
          </p:cNvCxnSpPr>
          <p:nvPr/>
        </p:nvCxnSpPr>
        <p:spPr>
          <a:xfrm rot="10800000">
            <a:off x="4248000" y="3820800"/>
            <a:ext cx="1413300" cy="3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27" name="Google Shape;327;p32"/>
          <p:cNvSpPr/>
          <p:nvPr/>
        </p:nvSpPr>
        <p:spPr>
          <a:xfrm>
            <a:off x="5661300" y="40533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4294967295" type="body"/>
          </p:nvPr>
        </p:nvSpPr>
        <p:spPr>
          <a:xfrm>
            <a:off x="420900" y="697888"/>
            <a:ext cx="37674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&lt;expresión 1&gt;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 2&gt;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&lt;rama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&lt;rama 3&gt;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300" y="536275"/>
            <a:ext cx="4650899" cy="261613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>
            <p:ph idx="4294967295" type="body"/>
          </p:nvPr>
        </p:nvSpPr>
        <p:spPr>
          <a:xfrm>
            <a:off x="4236000" y="615425"/>
            <a:ext cx="10101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33"/>
          <p:cNvSpPr txBox="1"/>
          <p:nvPr>
            <p:ph idx="4294967295" type="body"/>
          </p:nvPr>
        </p:nvSpPr>
        <p:spPr>
          <a:xfrm>
            <a:off x="7775975" y="615425"/>
            <a:ext cx="10101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625" y="3304806"/>
            <a:ext cx="4228258" cy="301691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>
            <p:ph idx="4294967295" type="body"/>
          </p:nvPr>
        </p:nvSpPr>
        <p:spPr>
          <a:xfrm>
            <a:off x="4508075" y="3511025"/>
            <a:ext cx="10101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33"/>
          <p:cNvSpPr txBox="1"/>
          <p:nvPr>
            <p:ph idx="4294967295" type="body"/>
          </p:nvPr>
        </p:nvSpPr>
        <p:spPr>
          <a:xfrm>
            <a:off x="420900" y="3666800"/>
            <a:ext cx="37674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&lt;expresión 1&gt;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 2&gt;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3&gt;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idx="4294967295" type="body"/>
          </p:nvPr>
        </p:nvSpPr>
        <p:spPr>
          <a:xfrm>
            <a:off x="420900" y="1651200"/>
            <a:ext cx="27336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&lt;expresión 1&gt;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 2&gt;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&lt;rama 3&gt;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34"/>
          <p:cNvSpPr txBox="1"/>
          <p:nvPr>
            <p:ph idx="4294967295" type="title"/>
          </p:nvPr>
        </p:nvSpPr>
        <p:spPr>
          <a:xfrm>
            <a:off x="311700" y="593375"/>
            <a:ext cx="4458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</a:rPr>
              <a:t>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4" name="Google Shape;354;p34"/>
          <p:cNvSpPr txBox="1"/>
          <p:nvPr>
            <p:ph idx="4294967295" type="body"/>
          </p:nvPr>
        </p:nvSpPr>
        <p:spPr>
          <a:xfrm>
            <a:off x="5774400" y="568025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34"/>
          <p:cNvSpPr txBox="1"/>
          <p:nvPr>
            <p:ph idx="4294967295" type="body"/>
          </p:nvPr>
        </p:nvSpPr>
        <p:spPr>
          <a:xfrm>
            <a:off x="5774400" y="1197425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6" name="Google Shape;356;p34"/>
          <p:cNvCxnSpPr>
            <a:stCxn id="354" idx="0"/>
          </p:cNvCxnSpPr>
          <p:nvPr/>
        </p:nvCxnSpPr>
        <p:spPr>
          <a:xfrm rot="10800000">
            <a:off x="6755400" y="235625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7" name="Google Shape;357;p34"/>
          <p:cNvSpPr/>
          <p:nvPr/>
        </p:nvSpPr>
        <p:spPr>
          <a:xfrm>
            <a:off x="6651900" y="28625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6651900" y="65508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4"/>
          <p:cNvCxnSpPr>
            <a:stCxn id="355" idx="0"/>
            <a:endCxn id="354" idx="2"/>
          </p:cNvCxnSpPr>
          <p:nvPr/>
        </p:nvCxnSpPr>
        <p:spPr>
          <a:xfrm rot="10800000">
            <a:off x="6755400" y="959825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0" name="Google Shape;360;p34"/>
          <p:cNvSpPr txBox="1"/>
          <p:nvPr>
            <p:ph idx="4294967295" type="body"/>
          </p:nvPr>
        </p:nvSpPr>
        <p:spPr>
          <a:xfrm>
            <a:off x="5774400" y="52230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34"/>
          <p:cNvSpPr txBox="1"/>
          <p:nvPr>
            <p:ph idx="4294967295" type="body"/>
          </p:nvPr>
        </p:nvSpPr>
        <p:spPr>
          <a:xfrm>
            <a:off x="5774400" y="58524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2" name="Google Shape;362;p34"/>
          <p:cNvCxnSpPr>
            <a:stCxn id="361" idx="0"/>
            <a:endCxn id="360" idx="2"/>
          </p:cNvCxnSpPr>
          <p:nvPr/>
        </p:nvCxnSpPr>
        <p:spPr>
          <a:xfrm rot="10800000">
            <a:off x="6755400" y="56148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3" name="Google Shape;363;p34"/>
          <p:cNvCxnSpPr>
            <a:stCxn id="358" idx="0"/>
          </p:cNvCxnSpPr>
          <p:nvPr/>
        </p:nvCxnSpPr>
        <p:spPr>
          <a:xfrm rot="10800000">
            <a:off x="6755400" y="62442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4" name="Google Shape;364;p34"/>
          <p:cNvCxnSpPr>
            <a:stCxn id="365" idx="0"/>
            <a:endCxn id="355" idx="2"/>
          </p:cNvCxnSpPr>
          <p:nvPr/>
        </p:nvCxnSpPr>
        <p:spPr>
          <a:xfrm rot="10800000">
            <a:off x="6755400" y="1589100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6" name="Google Shape;366;p34"/>
          <p:cNvCxnSpPr>
            <a:stCxn id="360" idx="0"/>
            <a:endCxn id="367" idx="4"/>
          </p:cNvCxnSpPr>
          <p:nvPr/>
        </p:nvCxnSpPr>
        <p:spPr>
          <a:xfrm rot="10800000">
            <a:off x="6755400" y="5000100"/>
            <a:ext cx="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5" name="Google Shape;365;p34"/>
          <p:cNvSpPr/>
          <p:nvPr/>
        </p:nvSpPr>
        <p:spPr>
          <a:xfrm>
            <a:off x="5621100" y="19248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34"/>
          <p:cNvSpPr txBox="1"/>
          <p:nvPr>
            <p:ph idx="4294967295" type="body"/>
          </p:nvPr>
        </p:nvSpPr>
        <p:spPr>
          <a:xfrm>
            <a:off x="7661400" y="3619875"/>
            <a:ext cx="12684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&lt;rama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9" name="Google Shape;369;p34"/>
          <p:cNvCxnSpPr>
            <a:stCxn id="368" idx="0"/>
            <a:endCxn id="370" idx="3"/>
          </p:cNvCxnSpPr>
          <p:nvPr/>
        </p:nvCxnSpPr>
        <p:spPr>
          <a:xfrm flipH="1" rot="5400000">
            <a:off x="7454850" y="2779125"/>
            <a:ext cx="1247700" cy="43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1" name="Google Shape;371;p34"/>
          <p:cNvCxnSpPr>
            <a:stCxn id="367" idx="6"/>
            <a:endCxn id="368" idx="2"/>
          </p:cNvCxnSpPr>
          <p:nvPr/>
        </p:nvCxnSpPr>
        <p:spPr>
          <a:xfrm flipH="1" rot="10800000">
            <a:off x="6858900" y="4011750"/>
            <a:ext cx="1436700" cy="885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0" name="Google Shape;370;p34"/>
          <p:cNvSpPr txBox="1"/>
          <p:nvPr>
            <p:ph idx="4294967295" type="body"/>
          </p:nvPr>
        </p:nvSpPr>
        <p:spPr>
          <a:xfrm>
            <a:off x="5649000" y="21762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 1&gt;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34"/>
          <p:cNvSpPr txBox="1"/>
          <p:nvPr>
            <p:ph idx="4294967295" type="body"/>
          </p:nvPr>
        </p:nvSpPr>
        <p:spPr>
          <a:xfrm>
            <a:off x="7813500" y="2016750"/>
            <a:ext cx="7869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34"/>
          <p:cNvSpPr txBox="1"/>
          <p:nvPr>
            <p:ph idx="4294967295" type="body"/>
          </p:nvPr>
        </p:nvSpPr>
        <p:spPr>
          <a:xfrm>
            <a:off x="3411150" y="3639300"/>
            <a:ext cx="12684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&lt;rama 3&gt;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34"/>
          <p:cNvSpPr txBox="1"/>
          <p:nvPr>
            <p:ph idx="4294967295" type="body"/>
          </p:nvPr>
        </p:nvSpPr>
        <p:spPr>
          <a:xfrm>
            <a:off x="4756800" y="2016750"/>
            <a:ext cx="9405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5" name="Google Shape;375;p34"/>
          <p:cNvCxnSpPr>
            <a:stCxn id="376" idx="0"/>
            <a:endCxn id="370" idx="1"/>
          </p:cNvCxnSpPr>
          <p:nvPr/>
        </p:nvCxnSpPr>
        <p:spPr>
          <a:xfrm rot="-5400000">
            <a:off x="5323200" y="2416125"/>
            <a:ext cx="369900" cy="282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7" name="Google Shape;377;p34"/>
          <p:cNvCxnSpPr>
            <a:stCxn id="367" idx="2"/>
            <a:endCxn id="373" idx="2"/>
          </p:cNvCxnSpPr>
          <p:nvPr/>
        </p:nvCxnSpPr>
        <p:spPr>
          <a:xfrm rot="10800000">
            <a:off x="4045500" y="4030950"/>
            <a:ext cx="2606400" cy="865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6" name="Google Shape;376;p34"/>
          <p:cNvSpPr/>
          <p:nvPr/>
        </p:nvSpPr>
        <p:spPr>
          <a:xfrm>
            <a:off x="4232850" y="2742075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34"/>
          <p:cNvSpPr txBox="1"/>
          <p:nvPr>
            <p:ph idx="4294967295" type="body"/>
          </p:nvPr>
        </p:nvSpPr>
        <p:spPr>
          <a:xfrm>
            <a:off x="4260750" y="2993475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34"/>
          <p:cNvSpPr txBox="1"/>
          <p:nvPr>
            <p:ph idx="4294967295" type="body"/>
          </p:nvPr>
        </p:nvSpPr>
        <p:spPr>
          <a:xfrm>
            <a:off x="6124200" y="3639288"/>
            <a:ext cx="12684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&lt;rama 2&gt;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0" name="Google Shape;380;p34"/>
          <p:cNvCxnSpPr>
            <a:stCxn id="373" idx="0"/>
            <a:endCxn id="378" idx="1"/>
          </p:cNvCxnSpPr>
          <p:nvPr/>
        </p:nvCxnSpPr>
        <p:spPr>
          <a:xfrm rot="-5400000">
            <a:off x="3928050" y="3306600"/>
            <a:ext cx="450000" cy="21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1" name="Google Shape;381;p34"/>
          <p:cNvSpPr txBox="1"/>
          <p:nvPr>
            <p:ph idx="4294967295" type="body"/>
          </p:nvPr>
        </p:nvSpPr>
        <p:spPr>
          <a:xfrm>
            <a:off x="3465000" y="2828325"/>
            <a:ext cx="9405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2" name="Google Shape;382;p34"/>
          <p:cNvCxnSpPr>
            <a:stCxn id="379" idx="0"/>
            <a:endCxn id="378" idx="3"/>
          </p:cNvCxnSpPr>
          <p:nvPr/>
        </p:nvCxnSpPr>
        <p:spPr>
          <a:xfrm flipH="1" rot="5400000">
            <a:off x="6390900" y="3271788"/>
            <a:ext cx="450000" cy="285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3" name="Google Shape;383;p34"/>
          <p:cNvSpPr txBox="1"/>
          <p:nvPr>
            <p:ph idx="4294967295" type="body"/>
          </p:nvPr>
        </p:nvSpPr>
        <p:spPr>
          <a:xfrm>
            <a:off x="6361950" y="2828313"/>
            <a:ext cx="7869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4" name="Google Shape;384;p34"/>
          <p:cNvCxnSpPr>
            <a:stCxn id="367" idx="0"/>
            <a:endCxn id="379" idx="2"/>
          </p:cNvCxnSpPr>
          <p:nvPr/>
        </p:nvCxnSpPr>
        <p:spPr>
          <a:xfrm flipH="1" rot="10800000">
            <a:off x="6755400" y="4030950"/>
            <a:ext cx="3000" cy="7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7" name="Google Shape;367;p34"/>
          <p:cNvSpPr/>
          <p:nvPr/>
        </p:nvSpPr>
        <p:spPr>
          <a:xfrm>
            <a:off x="6651900" y="479325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5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Bonus tracks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6"/>
          <p:cNvPicPr preferRelativeResize="0"/>
          <p:nvPr/>
        </p:nvPicPr>
        <p:blipFill rotWithShape="1">
          <a:blip r:embed="rId3">
            <a:alphaModFix/>
          </a:blip>
          <a:srcRect b="0" l="0" r="7183" t="0"/>
          <a:stretch/>
        </p:blipFill>
        <p:spPr>
          <a:xfrm>
            <a:off x="0" y="658125"/>
            <a:ext cx="9144000" cy="55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>
            <p:ph idx="4294967295" type="body"/>
          </p:nvPr>
        </p:nvSpPr>
        <p:spPr>
          <a:xfrm>
            <a:off x="153000" y="3050400"/>
            <a:ext cx="6399000" cy="75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b="1" lang="en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r>
              <a:rPr b="1" lang="en" sz="2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b="1" lang="en" sz="2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b="1" lang="en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6 </a:t>
            </a:r>
            <a:r>
              <a:rPr b="1" lang="en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" sz="2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0)</a:t>
            </a:r>
            <a:endParaRPr b="1" sz="2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b="0" l="0" r="7183" t="0"/>
          <a:stretch/>
        </p:blipFill>
        <p:spPr>
          <a:xfrm>
            <a:off x="0" y="658125"/>
            <a:ext cx="9144000" cy="55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>
            <p:ph idx="4294967295" type="body"/>
          </p:nvPr>
        </p:nvSpPr>
        <p:spPr>
          <a:xfrm>
            <a:off x="153000" y="3050400"/>
            <a:ext cx="6399000" cy="75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30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idx="4294967295" type="body"/>
          </p:nvPr>
        </p:nvSpPr>
        <p:spPr>
          <a:xfrm>
            <a:off x="311700" y="2304032"/>
            <a:ext cx="8520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1 + 1 </a:t>
            </a:r>
            <a:r>
              <a:rPr b="1"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 3 </a:t>
            </a:r>
            <a:r>
              <a:rPr b="1" lang="en" sz="3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3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 8 </a:t>
            </a:r>
            <a:r>
              <a:rPr b="1"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 6 </a:t>
            </a:r>
            <a:r>
              <a:rPr b="1"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 0)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38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lógicos: </a:t>
            </a:r>
            <a:r>
              <a:rPr lang="en">
                <a:solidFill>
                  <a:schemeClr val="accent5"/>
                </a:solidFill>
              </a:rPr>
              <a:t>Corto circuito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09" name="Google Shape;409;p38"/>
          <p:cNvSpPr/>
          <p:nvPr/>
        </p:nvSpPr>
        <p:spPr>
          <a:xfrm rot="-5400000">
            <a:off x="2183100" y="2068200"/>
            <a:ext cx="288000" cy="2069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/>
          <p:nvPr/>
        </p:nvSpPr>
        <p:spPr>
          <a:xfrm rot="-5400000">
            <a:off x="6020250" y="1581150"/>
            <a:ext cx="288000" cy="3043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 txBox="1"/>
          <p:nvPr>
            <p:ph idx="4294967295" type="body"/>
          </p:nvPr>
        </p:nvSpPr>
        <p:spPr>
          <a:xfrm>
            <a:off x="1377300" y="3246900"/>
            <a:ext cx="20115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38"/>
          <p:cNvSpPr txBox="1"/>
          <p:nvPr>
            <p:ph idx="4294967295" type="body"/>
          </p:nvPr>
        </p:nvSpPr>
        <p:spPr>
          <a:xfrm>
            <a:off x="3491464" y="4119900"/>
            <a:ext cx="20115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3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38"/>
          <p:cNvSpPr/>
          <p:nvPr/>
        </p:nvSpPr>
        <p:spPr>
          <a:xfrm rot="-5400000">
            <a:off x="4327275" y="837600"/>
            <a:ext cx="288000" cy="641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"/>
          <p:cNvSpPr txBox="1"/>
          <p:nvPr/>
        </p:nvSpPr>
        <p:spPr>
          <a:xfrm rot="-498729">
            <a:off x="4554533" y="2358313"/>
            <a:ext cx="3258025" cy="604833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NO IMPORTA</a:t>
            </a:r>
            <a:endParaRPr b="1" sz="3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Corto circuito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0" name="Google Shape;420;p39"/>
          <p:cNvSpPr txBox="1"/>
          <p:nvPr>
            <p:ph idx="4294967295" type="body"/>
          </p:nvPr>
        </p:nvSpPr>
        <p:spPr>
          <a:xfrm>
            <a:off x="2545575" y="1570575"/>
            <a:ext cx="4053000" cy="4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def f():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print("en f")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return False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def g():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print("en g")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return True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 =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f() and g()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print("r = ", r)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Instrucción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40"/>
          <p:cNvSpPr txBox="1"/>
          <p:nvPr>
            <p:ph idx="4294967295" type="body"/>
          </p:nvPr>
        </p:nvSpPr>
        <p:spPr>
          <a:xfrm>
            <a:off x="2211301" y="2410750"/>
            <a:ext cx="4721100" cy="645000"/>
          </a:xfrm>
          <a:prstGeom prst="rect">
            <a:avLst/>
          </a:prstGeom>
          <a:solidFill>
            <a:srgbClr val="FFF2C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2211299" y="2066050"/>
            <a:ext cx="47211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Instrucción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40"/>
          <p:cNvSpPr txBox="1"/>
          <p:nvPr>
            <p:ph idx="4294967295" type="body"/>
          </p:nvPr>
        </p:nvSpPr>
        <p:spPr>
          <a:xfrm>
            <a:off x="2835750" y="3875100"/>
            <a:ext cx="3472500" cy="5043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2 + 2 == 4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40"/>
          <p:cNvSpPr txBox="1"/>
          <p:nvPr>
            <p:ph idx="4294967295" type="body"/>
          </p:nvPr>
        </p:nvSpPr>
        <p:spPr>
          <a:xfrm>
            <a:off x="2835900" y="4637100"/>
            <a:ext cx="3472500" cy="5043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factorial(3) == 6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+ return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Google Shape;435;p41"/>
          <p:cNvSpPr txBox="1"/>
          <p:nvPr>
            <p:ph idx="4294967295" type="body"/>
          </p:nvPr>
        </p:nvSpPr>
        <p:spPr>
          <a:xfrm>
            <a:off x="3889525" y="772513"/>
            <a:ext cx="3383700" cy="19539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def es_par(n):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41"/>
          <p:cNvSpPr txBox="1"/>
          <p:nvPr>
            <p:ph idx="4294967295" type="body"/>
          </p:nvPr>
        </p:nvSpPr>
        <p:spPr>
          <a:xfrm>
            <a:off x="4289275" y="1126939"/>
            <a:ext cx="30942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 % 2 == 0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7" name="Google Shape;437;p41"/>
          <p:cNvSpPr txBox="1"/>
          <p:nvPr>
            <p:ph idx="4294967295" type="body"/>
          </p:nvPr>
        </p:nvSpPr>
        <p:spPr>
          <a:xfrm>
            <a:off x="3889525" y="5217607"/>
            <a:ext cx="3588900" cy="1028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def es_par(n):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41"/>
          <p:cNvSpPr txBox="1"/>
          <p:nvPr>
            <p:ph idx="4294967295" type="body"/>
          </p:nvPr>
        </p:nvSpPr>
        <p:spPr>
          <a:xfrm>
            <a:off x="4270525" y="5640450"/>
            <a:ext cx="33837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 % 2 == 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9" name="Google Shape;439;p41"/>
          <p:cNvPicPr preferRelativeResize="0"/>
          <p:nvPr/>
        </p:nvPicPr>
        <p:blipFill rotWithShape="1">
          <a:blip r:embed="rId3">
            <a:alphaModFix/>
          </a:blip>
          <a:srcRect b="49179" l="0" r="56500" t="0"/>
          <a:stretch/>
        </p:blipFill>
        <p:spPr>
          <a:xfrm>
            <a:off x="1243850" y="729500"/>
            <a:ext cx="2349322" cy="203991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 txBox="1"/>
          <p:nvPr>
            <p:ph idx="4294967295" type="body"/>
          </p:nvPr>
        </p:nvSpPr>
        <p:spPr>
          <a:xfrm>
            <a:off x="3889525" y="3007688"/>
            <a:ext cx="3383700" cy="15669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def es_par(n):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41"/>
          <p:cNvSpPr txBox="1"/>
          <p:nvPr>
            <p:ph idx="4294967295" type="body"/>
          </p:nvPr>
        </p:nvSpPr>
        <p:spPr>
          <a:xfrm>
            <a:off x="4289275" y="3362113"/>
            <a:ext cx="30942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 % 2 == 0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return False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 rotWithShape="1">
          <a:blip r:embed="rId3">
            <a:alphaModFix/>
          </a:blip>
          <a:srcRect b="0" l="0" r="56500" t="51321"/>
          <a:stretch/>
        </p:blipFill>
        <p:spPr>
          <a:xfrm>
            <a:off x="1243850" y="4812843"/>
            <a:ext cx="2349322" cy="19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49179" l="0" r="56500" t="0"/>
          <a:stretch/>
        </p:blipFill>
        <p:spPr>
          <a:xfrm>
            <a:off x="1243850" y="2771188"/>
            <a:ext cx="2349322" cy="203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Condiciones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/>
          <p:nvPr>
            <p:ph idx="4294967295" type="body"/>
          </p:nvPr>
        </p:nvSpPr>
        <p:spPr>
          <a:xfrm>
            <a:off x="2010438" y="854100"/>
            <a:ext cx="6504900" cy="1172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def es_nota_valida(nota):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&gt;= 0 and nota &lt;= 10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42"/>
          <p:cNvSpPr txBox="1"/>
          <p:nvPr>
            <p:ph idx="4294967295" type="body"/>
          </p:nvPr>
        </p:nvSpPr>
        <p:spPr>
          <a:xfrm>
            <a:off x="859763" y="3344688"/>
            <a:ext cx="7351800" cy="2659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&gt;&gt;&gt; es_nota_valida(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&gt;&gt;&gt; es_nota_valida(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&gt;&gt;&gt; es_nota_valida(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-8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&gt;&gt;&gt; es_nota_valida(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 rotWithShape="1">
          <a:blip r:embed="rId3">
            <a:alphaModFix/>
          </a:blip>
          <a:srcRect b="49179" l="0" r="56500" t="0"/>
          <a:stretch/>
        </p:blipFill>
        <p:spPr>
          <a:xfrm>
            <a:off x="628663" y="854100"/>
            <a:ext cx="1381551" cy="117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3">
            <a:alphaModFix/>
          </a:blip>
          <a:srcRect b="0" l="0" r="56500" t="51321"/>
          <a:stretch/>
        </p:blipFill>
        <p:spPr>
          <a:xfrm>
            <a:off x="628663" y="2022952"/>
            <a:ext cx="1381551" cy="112289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 txBox="1"/>
          <p:nvPr>
            <p:ph idx="4294967295" type="body"/>
          </p:nvPr>
        </p:nvSpPr>
        <p:spPr>
          <a:xfrm>
            <a:off x="2010438" y="1998200"/>
            <a:ext cx="6504900" cy="11724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def es_nota_valida(nota):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 &lt;= nota &lt;= 10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Conversión de tipos</a:t>
            </a:r>
            <a:endParaRPr/>
          </a:p>
        </p:txBody>
      </p:sp>
      <p:sp>
        <p:nvSpPr>
          <p:cNvPr id="458" name="Google Shape;458;p43"/>
          <p:cNvSpPr txBox="1"/>
          <p:nvPr>
            <p:ph idx="4294967295" type="body"/>
          </p:nvPr>
        </p:nvSpPr>
        <p:spPr>
          <a:xfrm>
            <a:off x="1897875" y="1837800"/>
            <a:ext cx="3058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int("8")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43"/>
          <p:cNvSpPr txBox="1"/>
          <p:nvPr>
            <p:ph idx="4294967295" type="body"/>
          </p:nvPr>
        </p:nvSpPr>
        <p:spPr>
          <a:xfrm>
            <a:off x="5626125" y="183780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0" name="Google Shape;460;p43"/>
          <p:cNvCxnSpPr/>
          <p:nvPr/>
        </p:nvCxnSpPr>
        <p:spPr>
          <a:xfrm>
            <a:off x="5149125" y="22515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3"/>
          <p:cNvSpPr txBox="1"/>
          <p:nvPr>
            <p:ph idx="4294967295" type="body"/>
          </p:nvPr>
        </p:nvSpPr>
        <p:spPr>
          <a:xfrm>
            <a:off x="1897875" y="2601300"/>
            <a:ext cx="3058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float(8)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43"/>
          <p:cNvSpPr txBox="1"/>
          <p:nvPr>
            <p:ph idx="4294967295" type="body"/>
          </p:nvPr>
        </p:nvSpPr>
        <p:spPr>
          <a:xfrm>
            <a:off x="5626125" y="260130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8.0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3" name="Google Shape;463;p43"/>
          <p:cNvCxnSpPr/>
          <p:nvPr/>
        </p:nvCxnSpPr>
        <p:spPr>
          <a:xfrm>
            <a:off x="5149125" y="30150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3"/>
          <p:cNvSpPr txBox="1"/>
          <p:nvPr>
            <p:ph idx="4294967295" type="body"/>
          </p:nvPr>
        </p:nvSpPr>
        <p:spPr>
          <a:xfrm>
            <a:off x="1897875" y="3364800"/>
            <a:ext cx="3058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str(8.0)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43"/>
          <p:cNvSpPr txBox="1"/>
          <p:nvPr>
            <p:ph idx="4294967295" type="body"/>
          </p:nvPr>
        </p:nvSpPr>
        <p:spPr>
          <a:xfrm>
            <a:off x="5626125" y="336480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"8.0"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6" name="Google Shape;466;p43"/>
          <p:cNvCxnSpPr/>
          <p:nvPr/>
        </p:nvCxnSpPr>
        <p:spPr>
          <a:xfrm>
            <a:off x="5149125" y="37785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3"/>
          <p:cNvSpPr txBox="1"/>
          <p:nvPr>
            <p:ph idx="4294967295" type="body"/>
          </p:nvPr>
        </p:nvSpPr>
        <p:spPr>
          <a:xfrm>
            <a:off x="1897875" y="4192500"/>
            <a:ext cx="3058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bool("8.0")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43"/>
          <p:cNvSpPr txBox="1"/>
          <p:nvPr>
            <p:ph idx="4294967295" type="body"/>
          </p:nvPr>
        </p:nvSpPr>
        <p:spPr>
          <a:xfrm>
            <a:off x="5626125" y="4192500"/>
            <a:ext cx="16200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9" name="Google Shape;469;p43"/>
          <p:cNvCxnSpPr/>
          <p:nvPr/>
        </p:nvCxnSpPr>
        <p:spPr>
          <a:xfrm>
            <a:off x="5149125" y="46062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Conversión a booleano</a:t>
            </a:r>
            <a:endParaRPr/>
          </a:p>
        </p:txBody>
      </p:sp>
      <p:graphicFrame>
        <p:nvGraphicFramePr>
          <p:cNvPr id="475" name="Google Shape;475;p44"/>
          <p:cNvGraphicFramePr/>
          <p:nvPr/>
        </p:nvGraphicFramePr>
        <p:xfrm>
          <a:off x="1252050" y="76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{92C9F286-BDCC-4B88-9517-982434BF6C03}</a:tableStyleId>
              </a:tblPr>
              <a:tblGrid>
                <a:gridCol w="970450"/>
                <a:gridCol w="2452750"/>
                <a:gridCol w="3216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bool(x) → False</a:t>
                      </a:r>
                      <a:endParaRPr b="1" sz="1800">
                        <a:solidFill>
                          <a:schemeClr val="accent5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bool(x) → True</a:t>
                      </a:r>
                      <a:endParaRPr b="1" sz="180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endParaRPr b="1" sz="1800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b="1" sz="1800">
                        <a:solidFill>
                          <a:schemeClr val="accent5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  -1    8    93</a:t>
                      </a:r>
                      <a:endParaRPr b="1" sz="180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</a:t>
                      </a:r>
                      <a:endParaRPr b="1" sz="1800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0.0</a:t>
                      </a:r>
                      <a:endParaRPr b="1" sz="1800">
                        <a:solidFill>
                          <a:schemeClr val="accent5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   3.14   -9.5</a:t>
                      </a:r>
                      <a:endParaRPr b="1" sz="180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</a:t>
                      </a:r>
                      <a:endParaRPr b="1" sz="1800">
                        <a:solidFill>
                          <a:schemeClr val="accent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accent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endParaRPr b="1" sz="1800">
                        <a:solidFill>
                          <a:schemeClr val="accent5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"x" "hola" "perro" "0"</a:t>
                      </a:r>
                      <a:endParaRPr b="1" sz="180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76" name="Google Shape;476;p44"/>
          <p:cNvSpPr txBox="1"/>
          <p:nvPr>
            <p:ph idx="4294967295" type="body"/>
          </p:nvPr>
        </p:nvSpPr>
        <p:spPr>
          <a:xfrm>
            <a:off x="1543762" y="3193200"/>
            <a:ext cx="21456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44"/>
          <p:cNvSpPr txBox="1"/>
          <p:nvPr>
            <p:ph idx="4294967295" type="body"/>
          </p:nvPr>
        </p:nvSpPr>
        <p:spPr>
          <a:xfrm>
            <a:off x="4722035" y="3193200"/>
            <a:ext cx="28782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bool(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44"/>
          <p:cNvCxnSpPr/>
          <p:nvPr/>
        </p:nvCxnSpPr>
        <p:spPr>
          <a:xfrm>
            <a:off x="4025688" y="3449864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4"/>
          <p:cNvSpPr txBox="1"/>
          <p:nvPr>
            <p:ph idx="4294967295" type="title"/>
          </p:nvPr>
        </p:nvSpPr>
        <p:spPr>
          <a:xfrm>
            <a:off x="1646463" y="2785800"/>
            <a:ext cx="25413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Conversión implícita:</a:t>
            </a:r>
            <a:endParaRPr b="1" sz="1800">
              <a:solidFill>
                <a:schemeClr val="accent2"/>
              </a:solidFill>
            </a:endParaRPr>
          </a:p>
        </p:txBody>
      </p:sp>
      <p:pic>
        <p:nvPicPr>
          <p:cNvPr id="480" name="Google Shape;480;p44"/>
          <p:cNvPicPr preferRelativeResize="0"/>
          <p:nvPr/>
        </p:nvPicPr>
        <p:blipFill rotWithShape="1">
          <a:blip r:embed="rId3">
            <a:alphaModFix/>
          </a:blip>
          <a:srcRect b="0" l="13663" r="13656" t="0"/>
          <a:stretch/>
        </p:blipFill>
        <p:spPr>
          <a:xfrm>
            <a:off x="7377300" y="4808127"/>
            <a:ext cx="1766700" cy="2430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4"/>
          <p:cNvSpPr/>
          <p:nvPr/>
        </p:nvSpPr>
        <p:spPr>
          <a:xfrm>
            <a:off x="544275" y="3812100"/>
            <a:ext cx="6115800" cy="2664900"/>
          </a:xfrm>
          <a:prstGeom prst="wedgeEllipseCallout">
            <a:avLst>
              <a:gd fmla="val 58131" name="adj1"/>
              <a:gd fmla="val 31913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4"/>
          <p:cNvSpPr txBox="1"/>
          <p:nvPr>
            <p:ph idx="4294967295" type="body"/>
          </p:nvPr>
        </p:nvSpPr>
        <p:spPr>
          <a:xfrm>
            <a:off x="1621463" y="40950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44"/>
          <p:cNvSpPr txBox="1"/>
          <p:nvPr>
            <p:ph idx="4294967295" type="body"/>
          </p:nvPr>
        </p:nvSpPr>
        <p:spPr>
          <a:xfrm>
            <a:off x="4093838" y="40950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44"/>
          <p:cNvSpPr txBox="1"/>
          <p:nvPr>
            <p:ph idx="4294967295" type="body"/>
          </p:nvPr>
        </p:nvSpPr>
        <p:spPr>
          <a:xfrm>
            <a:off x="1621463" y="46284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""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44"/>
          <p:cNvSpPr txBox="1"/>
          <p:nvPr>
            <p:ph idx="4294967295" type="body"/>
          </p:nvPr>
        </p:nvSpPr>
        <p:spPr>
          <a:xfrm>
            <a:off x="4093838" y="46284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44"/>
          <p:cNvSpPr txBox="1"/>
          <p:nvPr>
            <p:ph idx="4294967295" type="body"/>
          </p:nvPr>
        </p:nvSpPr>
        <p:spPr>
          <a:xfrm>
            <a:off x="1621463" y="51618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44"/>
          <p:cNvSpPr txBox="1"/>
          <p:nvPr>
            <p:ph idx="4294967295" type="body"/>
          </p:nvPr>
        </p:nvSpPr>
        <p:spPr>
          <a:xfrm>
            <a:off x="4093838" y="51618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44"/>
          <p:cNvSpPr txBox="1"/>
          <p:nvPr>
            <p:ph idx="4294967295" type="body"/>
          </p:nvPr>
        </p:nvSpPr>
        <p:spPr>
          <a:xfrm>
            <a:off x="1621463" y="56952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""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44"/>
          <p:cNvSpPr txBox="1"/>
          <p:nvPr>
            <p:ph idx="4294967295" type="body"/>
          </p:nvPr>
        </p:nvSpPr>
        <p:spPr>
          <a:xfrm>
            <a:off x="4093838" y="5695200"/>
            <a:ext cx="1766700" cy="47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0" name="Google Shape;490;p44"/>
          <p:cNvCxnSpPr/>
          <p:nvPr/>
        </p:nvCxnSpPr>
        <p:spPr>
          <a:xfrm>
            <a:off x="3397600" y="43326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44"/>
          <p:cNvCxnSpPr/>
          <p:nvPr/>
        </p:nvCxnSpPr>
        <p:spPr>
          <a:xfrm>
            <a:off x="3397600" y="48660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44"/>
          <p:cNvCxnSpPr/>
          <p:nvPr/>
        </p:nvCxnSpPr>
        <p:spPr>
          <a:xfrm>
            <a:off x="3397600" y="53994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44"/>
          <p:cNvCxnSpPr/>
          <p:nvPr/>
        </p:nvCxnSpPr>
        <p:spPr>
          <a:xfrm>
            <a:off x="3397600" y="5932800"/>
            <a:ext cx="36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/>
          <p:nvPr>
            <p:ph idx="4294967295" type="body"/>
          </p:nvPr>
        </p:nvSpPr>
        <p:spPr>
          <a:xfrm>
            <a:off x="1623700" y="555488"/>
            <a:ext cx="7351800" cy="26928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= input("Ingrese su nombre: 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= input("Ingrese su apellido: 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!= "" and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!= ""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completo =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+ " " +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completo = "N/A"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9" name="Google Shape;499;p45"/>
          <p:cNvPicPr preferRelativeResize="0"/>
          <p:nvPr/>
        </p:nvPicPr>
        <p:blipFill rotWithShape="1">
          <a:blip r:embed="rId3">
            <a:alphaModFix/>
          </a:blip>
          <a:srcRect b="49179" l="0" r="56500" t="0"/>
          <a:stretch/>
        </p:blipFill>
        <p:spPr>
          <a:xfrm>
            <a:off x="168488" y="1315713"/>
            <a:ext cx="1381551" cy="117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/>
          <p:cNvPicPr preferRelativeResize="0"/>
          <p:nvPr/>
        </p:nvPicPr>
        <p:blipFill rotWithShape="1">
          <a:blip r:embed="rId3">
            <a:alphaModFix/>
          </a:blip>
          <a:srcRect b="0" l="0" r="56500" t="51321"/>
          <a:stretch/>
        </p:blipFill>
        <p:spPr>
          <a:xfrm>
            <a:off x="168488" y="4394664"/>
            <a:ext cx="1381551" cy="112289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5"/>
          <p:cNvSpPr txBox="1"/>
          <p:nvPr>
            <p:ph idx="4294967295" type="body"/>
          </p:nvPr>
        </p:nvSpPr>
        <p:spPr>
          <a:xfrm>
            <a:off x="1623550" y="3609713"/>
            <a:ext cx="7351800" cy="26928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nombre = input("Ingrese su nombre: 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apellido = input("Ingrese su apellido: 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nombre and apellido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completo = nombre + " " + apellido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completo = "N/A"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Expresión condicional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07" name="Google Shape;507;p46"/>
          <p:cNvSpPr txBox="1"/>
          <p:nvPr>
            <p:ph idx="4294967295" type="body"/>
          </p:nvPr>
        </p:nvSpPr>
        <p:spPr>
          <a:xfrm>
            <a:off x="681825" y="4153200"/>
            <a:ext cx="7780200" cy="645000"/>
          </a:xfrm>
          <a:prstGeom prst="rect">
            <a:avLst/>
          </a:prstGeom>
          <a:solidFill>
            <a:srgbClr val="FFF2C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Google Shape;508;p46"/>
          <p:cNvSpPr txBox="1"/>
          <p:nvPr/>
        </p:nvSpPr>
        <p:spPr>
          <a:xfrm>
            <a:off x="681821" y="3808500"/>
            <a:ext cx="77802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Expresión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condicional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46"/>
          <p:cNvSpPr txBox="1"/>
          <p:nvPr>
            <p:ph idx="4294967295" type="body"/>
          </p:nvPr>
        </p:nvSpPr>
        <p:spPr>
          <a:xfrm>
            <a:off x="117225" y="4906975"/>
            <a:ext cx="8909700" cy="557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completo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nombre + " " + apellido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nombre and apellido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"N/A"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46"/>
          <p:cNvSpPr txBox="1"/>
          <p:nvPr>
            <p:ph idx="4294967295" type="body"/>
          </p:nvPr>
        </p:nvSpPr>
        <p:spPr>
          <a:xfrm>
            <a:off x="2026275" y="1666700"/>
            <a:ext cx="5091300" cy="1436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nombre and apellido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completo =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nombre + " " + apellido</a:t>
            </a:r>
            <a:endParaRPr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completo =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"N/A"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/>
          <p:nvPr>
            <p:ph idx="4294967295" type="body"/>
          </p:nvPr>
        </p:nvSpPr>
        <p:spPr>
          <a:xfrm>
            <a:off x="43750" y="1317525"/>
            <a:ext cx="4695600" cy="47061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def transferir(a, b, cant, s):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resultado = EXITO;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if existe(a):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if 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existe(b)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if 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cant &lt;= saldo(a)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if s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!= None and s != ""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  _transferir(a, b, cant, s)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  resultado = ERROR_S_VACIO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resultado = ERROR_SALDO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resultado = ERROR_B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resultado = ERROR_A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return resultado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/>
          <p:nvPr>
            <p:ph idx="4294967295" type="title"/>
          </p:nvPr>
        </p:nvSpPr>
        <p:spPr>
          <a:xfrm>
            <a:off x="5152425" y="275175"/>
            <a:ext cx="22119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Ea</a:t>
            </a:r>
            <a:r>
              <a:rPr lang="en">
                <a:solidFill>
                  <a:schemeClr val="accent5"/>
                </a:solidFill>
              </a:rPr>
              <a:t>rly return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1" name="Google Shape;521;p48"/>
          <p:cNvSpPr txBox="1"/>
          <p:nvPr>
            <p:ph idx="4294967295" type="body"/>
          </p:nvPr>
        </p:nvSpPr>
        <p:spPr>
          <a:xfrm>
            <a:off x="43750" y="1317525"/>
            <a:ext cx="4695600" cy="46845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def transferir(a, b, cant, msg):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resultado = </a:t>
            </a: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EXITO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if existe(a):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if existe(b):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if cant &lt;= saldo(a):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if msg != None and msg != "":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_transferir(a, b, cant, msg)</a:t>
            </a:r>
            <a:endParaRPr sz="1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  resultado =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ERROR_MSG_VACIO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resultado =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ERROR_SALDO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resultado =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ERROR_B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else: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resultado =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ERROR_A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return resultado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48"/>
          <p:cNvSpPr txBox="1"/>
          <p:nvPr>
            <p:ph idx="4294967295" type="body"/>
          </p:nvPr>
        </p:nvSpPr>
        <p:spPr>
          <a:xfrm>
            <a:off x="4865075" y="1317525"/>
            <a:ext cx="4278900" cy="46845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transferir(a, b, cant, msg):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existe(a):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ERROR_A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existe(b)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cant </a:t>
            </a:r>
            <a:r>
              <a:rPr lang="en" sz="16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saldo(a)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ERROR_SALDO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(s != None and s != "")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lang="en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ERROR_MSG_VACIO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_transferir(a, b, cant, msg)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EXITO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3" name="Google Shape;523;p48"/>
          <p:cNvPicPr preferRelativeResize="0"/>
          <p:nvPr/>
        </p:nvPicPr>
        <p:blipFill rotWithShape="1">
          <a:blip r:embed="rId3">
            <a:alphaModFix/>
          </a:blip>
          <a:srcRect b="49179" l="0" r="56500" t="0"/>
          <a:stretch/>
        </p:blipFill>
        <p:spPr>
          <a:xfrm>
            <a:off x="2930113" y="220263"/>
            <a:ext cx="1381551" cy="117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/>
          </a:blip>
          <a:srcRect b="0" l="0" r="56500" t="51321"/>
          <a:stretch/>
        </p:blipFill>
        <p:spPr>
          <a:xfrm>
            <a:off x="7578838" y="244989"/>
            <a:ext cx="1381551" cy="112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/>
          <p:nvPr>
            <p:ph idx="4294967295" type="title"/>
          </p:nvPr>
        </p:nvSpPr>
        <p:spPr>
          <a:xfrm>
            <a:off x="321350" y="240500"/>
            <a:ext cx="5350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Leyes de De Morgan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30" name="Google Shape;530;p49"/>
          <p:cNvSpPr txBox="1"/>
          <p:nvPr>
            <p:ph idx="4294967295" type="body"/>
          </p:nvPr>
        </p:nvSpPr>
        <p:spPr>
          <a:xfrm>
            <a:off x="1963800" y="2891000"/>
            <a:ext cx="5704200" cy="510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(s != None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 != ""):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5" y="1004000"/>
            <a:ext cx="2419825" cy="10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 txBox="1"/>
          <p:nvPr>
            <p:ph idx="4294967295" type="body"/>
          </p:nvPr>
        </p:nvSpPr>
        <p:spPr>
          <a:xfrm>
            <a:off x="2835275" y="1020800"/>
            <a:ext cx="2460000" cy="5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B)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49"/>
          <p:cNvSpPr txBox="1"/>
          <p:nvPr>
            <p:ph idx="4294967295" type="body"/>
          </p:nvPr>
        </p:nvSpPr>
        <p:spPr>
          <a:xfrm>
            <a:off x="5808600" y="1020800"/>
            <a:ext cx="2835300" cy="5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A)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B)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49"/>
          <p:cNvSpPr/>
          <p:nvPr/>
        </p:nvSpPr>
        <p:spPr>
          <a:xfrm>
            <a:off x="5325448" y="1157418"/>
            <a:ext cx="469500" cy="19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9"/>
          <p:cNvSpPr txBox="1"/>
          <p:nvPr>
            <p:ph idx="4294967295" type="body"/>
          </p:nvPr>
        </p:nvSpPr>
        <p:spPr>
          <a:xfrm>
            <a:off x="2835275" y="1554200"/>
            <a:ext cx="2460000" cy="5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(A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B)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49"/>
          <p:cNvSpPr txBox="1"/>
          <p:nvPr>
            <p:ph idx="4294967295" type="body"/>
          </p:nvPr>
        </p:nvSpPr>
        <p:spPr>
          <a:xfrm>
            <a:off x="5808600" y="1554200"/>
            <a:ext cx="2835300" cy="5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A) </a:t>
            </a:r>
            <a:r>
              <a:rPr lang="en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B)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5325448" y="1690818"/>
            <a:ext cx="469500" cy="19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9"/>
          <p:cNvSpPr txBox="1"/>
          <p:nvPr>
            <p:ph idx="4294967295" type="body"/>
          </p:nvPr>
        </p:nvSpPr>
        <p:spPr>
          <a:xfrm>
            <a:off x="1963800" y="3897550"/>
            <a:ext cx="5704200" cy="510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(s != None)) </a:t>
            </a:r>
            <a:r>
              <a:rPr lang="en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(s != "")):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49"/>
          <p:cNvSpPr/>
          <p:nvPr/>
        </p:nvSpPr>
        <p:spPr>
          <a:xfrm rot="5400000">
            <a:off x="4253350" y="3552673"/>
            <a:ext cx="359400" cy="19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 txBox="1"/>
          <p:nvPr>
            <p:ph idx="4294967295" type="body"/>
          </p:nvPr>
        </p:nvSpPr>
        <p:spPr>
          <a:xfrm>
            <a:off x="1963800" y="4890000"/>
            <a:ext cx="5704200" cy="5103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if s == None </a:t>
            </a:r>
            <a:r>
              <a:rPr lang="en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 == "":</a:t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49"/>
          <p:cNvSpPr/>
          <p:nvPr/>
        </p:nvSpPr>
        <p:spPr>
          <a:xfrm rot="5400000">
            <a:off x="4253350" y="4552166"/>
            <a:ext cx="359400" cy="19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1809000" y="2709000"/>
            <a:ext cx="5526000" cy="13410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		&lt;instrucciones&gt;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809008" y="2364300"/>
            <a:ext cx="55260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Instrucción</a:t>
            </a: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condicional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4294967295" type="body"/>
          </p:nvPr>
        </p:nvSpPr>
        <p:spPr>
          <a:xfrm>
            <a:off x="420900" y="2185950"/>
            <a:ext cx="35391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&lt;instrucciones&gt;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4783800" y="1180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4783800" y="1810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" name="Google Shape;90;p17"/>
          <p:cNvCxnSpPr>
            <a:stCxn id="88" idx="0"/>
          </p:cNvCxnSpPr>
          <p:nvPr/>
        </p:nvCxnSpPr>
        <p:spPr>
          <a:xfrm rot="10800000">
            <a:off x="5764800" y="8484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1" name="Google Shape;91;p17"/>
          <p:cNvSpPr/>
          <p:nvPr/>
        </p:nvSpPr>
        <p:spPr>
          <a:xfrm>
            <a:off x="5661300" y="641400"/>
            <a:ext cx="207000" cy="207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661300" y="5907600"/>
            <a:ext cx="207000" cy="20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/>
          <p:cNvCxnSpPr>
            <a:stCxn id="89" idx="0"/>
            <a:endCxn id="88" idx="2"/>
          </p:cNvCxnSpPr>
          <p:nvPr/>
        </p:nvCxnSpPr>
        <p:spPr>
          <a:xfrm rot="10800000">
            <a:off x="5764800" y="1572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4" name="Google Shape;94;p17"/>
          <p:cNvSpPr txBox="1"/>
          <p:nvPr>
            <p:ph idx="4294967295" type="body"/>
          </p:nvPr>
        </p:nvSpPr>
        <p:spPr>
          <a:xfrm>
            <a:off x="4783800" y="45798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4783800" y="5209200"/>
            <a:ext cx="1962000" cy="3918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&lt;instrucción&gt;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6" name="Google Shape;96;p17"/>
          <p:cNvCxnSpPr>
            <a:stCxn id="95" idx="0"/>
            <a:endCxn id="94" idx="2"/>
          </p:cNvCxnSpPr>
          <p:nvPr/>
        </p:nvCxnSpPr>
        <p:spPr>
          <a:xfrm rot="10800000">
            <a:off x="5764800" y="4971600"/>
            <a:ext cx="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7" name="Google Shape;97;p17"/>
          <p:cNvCxnSpPr>
            <a:stCxn id="92" idx="0"/>
          </p:cNvCxnSpPr>
          <p:nvPr/>
        </p:nvCxnSpPr>
        <p:spPr>
          <a:xfrm rot="10800000">
            <a:off x="5764800" y="56010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8" name="Google Shape;98;p17"/>
          <p:cNvCxnSpPr>
            <a:stCxn id="99" idx="0"/>
            <a:endCxn id="89" idx="2"/>
          </p:cNvCxnSpPr>
          <p:nvPr/>
        </p:nvCxnSpPr>
        <p:spPr>
          <a:xfrm rot="10800000">
            <a:off x="5764800" y="2202000"/>
            <a:ext cx="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" name="Google Shape;100;p17"/>
          <p:cNvCxnSpPr>
            <a:endCxn id="99" idx="2"/>
          </p:cNvCxnSpPr>
          <p:nvPr/>
        </p:nvCxnSpPr>
        <p:spPr>
          <a:xfrm rot="10800000">
            <a:off x="5764800" y="3429000"/>
            <a:ext cx="0" cy="11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9" name="Google Shape;99;p17"/>
          <p:cNvSpPr/>
          <p:nvPr/>
        </p:nvSpPr>
        <p:spPr>
          <a:xfrm>
            <a:off x="4630500" y="2534400"/>
            <a:ext cx="2268600" cy="894600"/>
          </a:xfrm>
          <a:prstGeom prst="flowChartDecision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6655800" y="3429000"/>
            <a:ext cx="2212800" cy="3918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&lt;instrucciones&gt;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" name="Google Shape;102;p17"/>
          <p:cNvCxnSpPr>
            <a:stCxn id="101" idx="0"/>
            <a:endCxn id="103" idx="3"/>
          </p:cNvCxnSpPr>
          <p:nvPr/>
        </p:nvCxnSpPr>
        <p:spPr>
          <a:xfrm flipH="1" rot="5400000">
            <a:off x="7093050" y="2759850"/>
            <a:ext cx="447300" cy="89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4" name="Google Shape;104;p17"/>
          <p:cNvCxnSpPr>
            <a:endCxn id="101" idx="2"/>
          </p:cNvCxnSpPr>
          <p:nvPr/>
        </p:nvCxnSpPr>
        <p:spPr>
          <a:xfrm flipH="1" rot="10800000">
            <a:off x="5778000" y="3820800"/>
            <a:ext cx="1984200" cy="31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" name="Google Shape;105;p17"/>
          <p:cNvSpPr txBox="1"/>
          <p:nvPr>
            <p:ph idx="4294967295" type="body"/>
          </p:nvPr>
        </p:nvSpPr>
        <p:spPr>
          <a:xfrm>
            <a:off x="6899100" y="2626350"/>
            <a:ext cx="3882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5359800" y="3429000"/>
            <a:ext cx="3882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4658400" y="2785800"/>
            <a:ext cx="2212800" cy="39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137150" y="2502000"/>
            <a:ext cx="869700" cy="15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(</a:t>
            </a:r>
            <a:endParaRPr sz="9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ctrTitle"/>
          </p:nvPr>
        </p:nvSpPr>
        <p:spPr>
          <a:xfrm>
            <a:off x="-50" y="9260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Expresiones booleanas</a:t>
            </a:r>
            <a:endParaRPr b="1" sz="4500">
              <a:solidFill>
                <a:srgbClr val="0BA1E6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560025" y="2185875"/>
            <a:ext cx="2023950" cy="27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234311" y="5002571"/>
            <a:ext cx="2675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George Boole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Álgebra de Boole (1847)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1412700" y="1350300"/>
            <a:ext cx="4275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0   42  -9999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6605700" y="1350300"/>
            <a:ext cx="11256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747000" y="2462700"/>
            <a:ext cx="49407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0.0  12.9  3.14592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6605700" y="2462700"/>
            <a:ext cx="17823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751500" y="3575100"/>
            <a:ext cx="49407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""  "hola"  "42"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6610200" y="3575100"/>
            <a:ext cx="17823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20"/>
          <p:cNvSpPr txBox="1"/>
          <p:nvPr>
            <p:ph idx="4294967295" type="body"/>
          </p:nvPr>
        </p:nvSpPr>
        <p:spPr>
          <a:xfrm>
            <a:off x="751500" y="4687500"/>
            <a:ext cx="49407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   True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6610200" y="4687500"/>
            <a:ext cx="17823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</a:t>
            </a:r>
            <a:r>
              <a:rPr lang="en">
                <a:solidFill>
                  <a:schemeClr val="accent5"/>
                </a:solidFill>
              </a:rPr>
              <a:t>comparación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940500" y="1204475"/>
            <a:ext cx="7263000" cy="4970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&lt;expresión&gt; 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